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6" r:id="rId9"/>
    <p:sldId id="260" r:id="rId10"/>
    <p:sldId id="261" r:id="rId11"/>
    <p:sldId id="265" r:id="rId12"/>
    <p:sldId id="267" r:id="rId13"/>
    <p:sldId id="273" r:id="rId14"/>
    <p:sldId id="268" r:id="rId15"/>
    <p:sldId id="269" r:id="rId16"/>
    <p:sldId id="270" r:id="rId17"/>
    <p:sldId id="271" r:id="rId18"/>
    <p:sldId id="272" r:id="rId19"/>
    <p:sldId id="275" r:id="rId20"/>
    <p:sldId id="276" r:id="rId21"/>
    <p:sldId id="277" r:id="rId22"/>
    <p:sldId id="274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565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10ED3-F13B-D447-AFC8-0C2FD11E6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5CF91-8F52-9C48-BCC6-AB9E86F57A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E404B-0BF0-104D-84EF-951CEA2CF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32D23-EC26-894E-B1FB-C725D423E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2239F-35D9-374B-A406-39D7CA27E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6933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839C-6EEF-E44B-891A-1C469B27E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7580B-245B-044D-920C-8B147E4A3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0AD98-9BD3-5E4A-8FBD-5FD75B85A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49188-1C7C-E147-86AE-184D267D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D5E49-144F-BB48-A78D-6F44EB66F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04896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68530B-208A-F943-8F37-1FB079D024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EA0F31-B586-624C-B903-FAE46B655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9EB67-EAB1-024E-8794-51A6C7440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97AE8-8C23-E940-8DEE-53E83D20A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38375-E813-344A-BDB3-1C69CEAC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90363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B5878-ABD0-BA4B-B78F-72120396B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4700E-32A8-D44C-9ACE-780B701DE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2BC2F-799B-9247-BD82-3E3972434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10811-5503-3048-B664-D687810F8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7DB09-52FB-C54E-9DF7-96F551A2D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7326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01542-125B-FD43-8020-D19B6D1FB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92482-5CF2-A945-B86F-D1EBB0426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C3A84-024A-5242-B37E-177C38F0E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8DDAD-43EE-3C42-AF17-CA3D39C21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A4240-E395-C546-B54C-6232EFC3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56168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C713E-9891-6F4D-B343-3AFA323C3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7775F-12EB-3643-92E8-3DF3A48968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035BC-9E3F-5F48-858B-EEAF91AE4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B2BFD-5740-A94B-A89A-B17584A40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2BAED-67A0-364B-A919-00C84FA55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E3B54-5E71-4D42-8C14-6BEFDCF51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82631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59165-A426-C548-9910-316801B47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AE635-92E7-D847-B858-0BEB9E89C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B1B21-C5C2-4142-A926-63362AA7D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CB3322-00DC-0145-B6C9-A8104BAF1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03D513-9762-4D42-977B-1503BF030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E7A8F1-1659-4842-AF35-DDCCBBDAF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8D73-A7B6-9240-BAE2-EFF70774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DC7C85-1825-D142-B4EE-5F3673F9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9585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B2556-A6E1-DF4C-8E0A-D2C69636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13A3A7-71C5-9543-B81B-7A7DC42A2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121162-9355-A446-9EA7-E7280F6C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64C27-1861-1545-A5BA-3EE346E1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6170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5770F5-5514-EB4A-A9CC-514EA785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EA8FBF-2420-E249-BE85-E89104B18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DDA85C-38B3-F341-A4C9-97DD3D360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5393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8BBF-05BB-A347-94FB-8108C8DBA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C06C4-2AC9-A04A-859D-DE1D811D5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DAD94-E1E4-DC4E-B734-954B521F3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CF5A9-9AC2-0A4C-B41E-480C39CC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8AB24-A551-D947-9D0C-B8ADA9594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0313D-2789-4640-A6F3-D0C053418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6541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D4E21-0C2E-6448-A557-A60C366D4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1BA98C-CB21-0E44-8808-A0C8F4025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9E03D7-C763-3A47-85FD-7C0C41023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AF11E-BF89-4647-BEE7-3F436278B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491D5-89B8-994D-974E-AEAFACB7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934A0-5BE7-9D41-BF41-08C54C16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793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41160F-48B5-434A-9413-C34B9C6D1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0B23-80FB-F44C-B899-0D2684F33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7A08A-819D-3047-966D-E3233B3A2D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74A73-A829-D545-A6D0-0B6846871CE7}" type="datetimeFigureOut">
              <a:rPr lang="fi-FI" smtClean="0"/>
              <a:t>21.6.2019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43D29-98D9-CE48-8CC1-5C9D44E0C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CB199-60F9-C14D-AF9E-98B6C34474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B0615-2F73-6441-8690-6887A3B6367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51261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F901-CC3A-2C4A-91F1-9AED3406A5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err="1"/>
              <a:t>Experiments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09497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BB35-6EC2-114D-87CB-8E8FFA91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Survey</a:t>
            </a:r>
            <a:r>
              <a:rPr lang="fi-FI" dirty="0"/>
              <a:t> (</a:t>
            </a:r>
            <a:r>
              <a:rPr lang="fi-FI" dirty="0" err="1"/>
              <a:t>vingette</a:t>
            </a:r>
            <a:r>
              <a:rPr lang="fi-FI" dirty="0"/>
              <a:t>) </a:t>
            </a:r>
            <a:r>
              <a:rPr lang="fi-FI" dirty="0" err="1"/>
              <a:t>experiment</a:t>
            </a:r>
            <a:endParaRPr lang="fi-FI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BD354A-B42B-F940-AC52-5A34BFFA0A89}"/>
              </a:ext>
            </a:extLst>
          </p:cNvPr>
          <p:cNvSpPr/>
          <p:nvPr/>
        </p:nvSpPr>
        <p:spPr>
          <a:xfrm>
            <a:off x="531341" y="2817339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662BC-BE5D-DD42-93DC-7A4E10B45F61}"/>
              </a:ext>
            </a:extLst>
          </p:cNvPr>
          <p:cNvSpPr/>
          <p:nvPr/>
        </p:nvSpPr>
        <p:spPr>
          <a:xfrm>
            <a:off x="4526692" y="2191264"/>
            <a:ext cx="2854411" cy="9885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B1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8A25F-14D4-024F-9D87-EB23578BF74A}"/>
              </a:ext>
            </a:extLst>
          </p:cNvPr>
          <p:cNvSpPr/>
          <p:nvPr/>
        </p:nvSpPr>
        <p:spPr>
          <a:xfrm>
            <a:off x="4526691" y="3680381"/>
            <a:ext cx="2854411" cy="9885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B2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61C89D-1EE0-624D-A773-7FD677ADD0B4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3385752" y="2685535"/>
            <a:ext cx="1140940" cy="62607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61B476-0CAF-784A-BB72-44B08A186854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385752" y="3311610"/>
            <a:ext cx="1140939" cy="86304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8D95BE8-FED6-234F-B50B-DB8797B319AE}"/>
              </a:ext>
            </a:extLst>
          </p:cNvPr>
          <p:cNvSpPr/>
          <p:nvPr/>
        </p:nvSpPr>
        <p:spPr>
          <a:xfrm>
            <a:off x="9012195" y="2817339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95B7DA9-287F-3241-812F-DF79A885C21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381103" y="2685535"/>
            <a:ext cx="1342767" cy="36010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F1DBB0-6F80-5141-B424-C68826BDE27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7381102" y="3674076"/>
            <a:ext cx="1342768" cy="500576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777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2F8B-519E-D84D-81AB-1797C35B8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Experiments</a:t>
            </a:r>
            <a:r>
              <a:rPr lang="fi-FI" dirty="0"/>
              <a:t> – </a:t>
            </a:r>
            <a:r>
              <a:rPr lang="fi-FI" dirty="0" err="1"/>
              <a:t>temporal</a:t>
            </a:r>
            <a:r>
              <a:rPr lang="fi-FI" dirty="0"/>
              <a:t> </a:t>
            </a:r>
            <a:r>
              <a:rPr lang="fi-FI" dirty="0" err="1"/>
              <a:t>effects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9C9D1-437B-1542-B290-6067AD970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288059" cy="1646624"/>
          </a:xfrm>
        </p:spPr>
        <p:txBody>
          <a:bodyPr/>
          <a:lstStyle/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A</a:t>
            </a:r>
          </a:p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B</a:t>
            </a:r>
          </a:p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C</a:t>
            </a:r>
          </a:p>
        </p:txBody>
      </p:sp>
    </p:spTree>
    <p:extLst>
      <p:ext uri="{BB962C8B-B14F-4D97-AF65-F5344CB8AC3E}">
        <p14:creationId xmlns:p14="http://schemas.microsoft.com/office/powerpoint/2010/main" val="289294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2F8B-519E-D84D-81AB-1797C35B8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Experiments</a:t>
            </a:r>
            <a:r>
              <a:rPr lang="fi-FI" dirty="0"/>
              <a:t> – </a:t>
            </a:r>
            <a:r>
              <a:rPr lang="fi-FI" dirty="0" err="1"/>
              <a:t>temporal</a:t>
            </a:r>
            <a:r>
              <a:rPr lang="fi-FI" dirty="0"/>
              <a:t> </a:t>
            </a:r>
            <a:r>
              <a:rPr lang="fi-FI" dirty="0" err="1"/>
              <a:t>effects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9C9D1-437B-1542-B290-6067AD970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288059" cy="1646624"/>
          </a:xfrm>
        </p:spPr>
        <p:txBody>
          <a:bodyPr/>
          <a:lstStyle/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A</a:t>
            </a:r>
          </a:p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B</a:t>
            </a:r>
          </a:p>
          <a:p>
            <a:pPr marL="0" indent="0">
              <a:buNone/>
            </a:pPr>
            <a:r>
              <a:rPr lang="fi-FI" dirty="0" err="1">
                <a:latin typeface="+mj-lt"/>
              </a:rPr>
              <a:t>Condition</a:t>
            </a:r>
            <a:r>
              <a:rPr lang="fi-FI" dirty="0">
                <a:latin typeface="+mj-lt"/>
              </a:rPr>
              <a:t> C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705D5D-6134-1644-A275-CC0F6424D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502022"/>
              </p:ext>
            </p:extLst>
          </p:nvPr>
        </p:nvGraphicFramePr>
        <p:xfrm>
          <a:off x="6796215" y="1825625"/>
          <a:ext cx="2088291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6097">
                  <a:extLst>
                    <a:ext uri="{9D8B030D-6E8A-4147-A177-3AD203B41FA5}">
                      <a16:colId xmlns:a16="http://schemas.microsoft.com/office/drawing/2014/main" val="274399710"/>
                    </a:ext>
                  </a:extLst>
                </a:gridCol>
                <a:gridCol w="696097">
                  <a:extLst>
                    <a:ext uri="{9D8B030D-6E8A-4147-A177-3AD203B41FA5}">
                      <a16:colId xmlns:a16="http://schemas.microsoft.com/office/drawing/2014/main" val="3930045152"/>
                    </a:ext>
                  </a:extLst>
                </a:gridCol>
                <a:gridCol w="696097">
                  <a:extLst>
                    <a:ext uri="{9D8B030D-6E8A-4147-A177-3AD203B41FA5}">
                      <a16:colId xmlns:a16="http://schemas.microsoft.com/office/drawing/2014/main" val="1385728987"/>
                    </a:ext>
                  </a:extLst>
                </a:gridCol>
              </a:tblGrid>
              <a:tr h="439733"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693538"/>
                  </a:ext>
                </a:extLst>
              </a:tr>
              <a:tr h="439733"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181772"/>
                  </a:ext>
                </a:extLst>
              </a:tr>
              <a:tr h="439733"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800" dirty="0">
                          <a:latin typeface="+mj-lt"/>
                        </a:rPr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188356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60F38AE-7CB0-B34D-9697-6A60FAB58C44}"/>
              </a:ext>
            </a:extLst>
          </p:cNvPr>
          <p:cNvSpPr txBox="1"/>
          <p:nvPr/>
        </p:nvSpPr>
        <p:spPr>
          <a:xfrm>
            <a:off x="7174312" y="3657600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Latin</a:t>
            </a:r>
            <a:r>
              <a:rPr lang="fi-FI" dirty="0"/>
              <a:t> square</a:t>
            </a:r>
          </a:p>
        </p:txBody>
      </p:sp>
    </p:spTree>
    <p:extLst>
      <p:ext uri="{BB962C8B-B14F-4D97-AF65-F5344CB8AC3E}">
        <p14:creationId xmlns:p14="http://schemas.microsoft.com/office/powerpoint/2010/main" val="4094571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E37869-957A-D640-BFCE-69864D0F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783"/>
            <a:ext cx="12192000" cy="641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2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7BD0-7830-9E48-99B7-5C1B64CB0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Beyond </a:t>
            </a:r>
            <a:r>
              <a:rPr lang="fi-FI" dirty="0" err="1"/>
              <a:t>boring</a:t>
            </a:r>
            <a:r>
              <a:rPr lang="fi-FI" dirty="0"/>
              <a:t> </a:t>
            </a:r>
            <a:r>
              <a:rPr lang="fi-FI" dirty="0" err="1"/>
              <a:t>experiments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30054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A55D69-E2A8-AE40-8EB2-B09953A7A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349250"/>
            <a:ext cx="11074400" cy="615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FFC5A5-B70B-8F4F-9881-2C9E72FC6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714" y="120392"/>
            <a:ext cx="9399551" cy="6464442"/>
          </a:xfrm>
        </p:spPr>
      </p:pic>
    </p:spTree>
    <p:extLst>
      <p:ext uri="{BB962C8B-B14F-4D97-AF65-F5344CB8AC3E}">
        <p14:creationId xmlns:p14="http://schemas.microsoft.com/office/powerpoint/2010/main" val="3247213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77F65D0-6C9D-194E-8E5C-080FEE3DB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416" y="684848"/>
            <a:ext cx="10515600" cy="1739617"/>
          </a:xfrm>
        </p:spPr>
      </p:pic>
    </p:spTree>
    <p:extLst>
      <p:ext uri="{BB962C8B-B14F-4D97-AF65-F5344CB8AC3E}">
        <p14:creationId xmlns:p14="http://schemas.microsoft.com/office/powerpoint/2010/main" val="462964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574982-11A2-D44E-B5F8-2F8F52931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568" y="206890"/>
            <a:ext cx="7325399" cy="6022598"/>
          </a:xfrm>
        </p:spPr>
      </p:pic>
    </p:spTree>
    <p:extLst>
      <p:ext uri="{BB962C8B-B14F-4D97-AF65-F5344CB8AC3E}">
        <p14:creationId xmlns:p14="http://schemas.microsoft.com/office/powerpoint/2010/main" val="2671940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2C4CD-3D73-3F43-A2E2-9FD81691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Opportunity: every other kind of HITs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48EFB8-55F4-8445-B344-21F03FE13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254"/>
            <a:ext cx="12192000" cy="440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2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7282B-AEA2-D346-B3E2-D07B75D5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Pre-registeration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0AF1B-3B7A-9245-99C2-343D7A98F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77" y="2125362"/>
            <a:ext cx="8102326" cy="2247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50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9BFF-744D-3742-B153-38AE42D9A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Opportunity: every other kind of HITs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907B1F-7FF0-4543-B4BE-2634E0DAE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07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93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E6E60-BE1B-0440-8F2F-E475E881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Opportunity: every other kind of HITs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4736C8-10F0-3B40-B97C-8F98975DE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313"/>
            <a:ext cx="12192000" cy="447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4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2ED2-6075-9446-B6D7-233AB5B3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But</a:t>
            </a:r>
            <a:r>
              <a:rPr lang="fi-FI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75010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DA104-156C-2F48-9B5E-A8B8FECE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Challenge: </a:t>
            </a:r>
            <a:r>
              <a:rPr lang="en-US" dirty="0" err="1"/>
              <a:t>Turkers</a:t>
            </a:r>
            <a:r>
              <a:rPr lang="en-US" dirty="0"/>
              <a:t> are humans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692F6C-E027-F242-8FA7-53B160F77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096" y="3672949"/>
            <a:ext cx="8877300" cy="2362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18050E-124A-0844-B328-6402E36E7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96" y="1372313"/>
            <a:ext cx="88011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5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19849A-E4F8-884A-A624-E7EE7148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56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62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19849A-E4F8-884A-A624-E7EE7148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5659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F990D6-9FFB-D940-86CF-E23853ADA0AE}"/>
              </a:ext>
            </a:extLst>
          </p:cNvPr>
          <p:cNvSpPr txBox="1"/>
          <p:nvPr/>
        </p:nvSpPr>
        <p:spPr>
          <a:xfrm>
            <a:off x="5884119" y="5455578"/>
            <a:ext cx="6307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Turkers</a:t>
            </a:r>
            <a:r>
              <a:rPr lang="en-US" sz="3600" dirty="0">
                <a:solidFill>
                  <a:schemeClr val="bg1"/>
                </a:solidFill>
              </a:rPr>
              <a:t> as new college students?</a:t>
            </a:r>
          </a:p>
        </p:txBody>
      </p:sp>
    </p:spTree>
    <p:extLst>
      <p:ext uri="{BB962C8B-B14F-4D97-AF65-F5344CB8AC3E}">
        <p14:creationId xmlns:p14="http://schemas.microsoft.com/office/powerpoint/2010/main" val="2105405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7282B-AEA2-D346-B3E2-D07B75D5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Pre-registeration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0AF1B-3B7A-9245-99C2-343D7A98F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809" y="-1717589"/>
            <a:ext cx="2913159" cy="808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17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AE3203-1846-FA42-B39D-0C73AD74A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40398" cy="37811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82AE3F-D30F-DA4F-B9AC-C9465490A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032" y="1358663"/>
            <a:ext cx="7098968" cy="39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3AFC3-BF51-684C-B0E7-BB696F979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How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experiment</a:t>
            </a:r>
            <a:r>
              <a:rPr lang="fi-FI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6A9F1-B06F-7740-B5A7-A29862CBB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Labratory</a:t>
            </a:r>
            <a:endParaRPr lang="fi-FI" dirty="0"/>
          </a:p>
          <a:p>
            <a:r>
              <a:rPr lang="fi-FI" dirty="0"/>
              <a:t>In-</a:t>
            </a:r>
            <a:r>
              <a:rPr lang="fi-FI" dirty="0" err="1"/>
              <a:t>the</a:t>
            </a:r>
            <a:r>
              <a:rPr lang="fi-FI" dirty="0"/>
              <a:t>-</a:t>
            </a:r>
            <a:r>
              <a:rPr lang="fi-FI" dirty="0" err="1"/>
              <a:t>wild</a:t>
            </a:r>
            <a:endParaRPr lang="fi-FI" dirty="0"/>
          </a:p>
          <a:p>
            <a:r>
              <a:rPr lang="fi-FI" dirty="0"/>
              <a:t>Natural</a:t>
            </a:r>
          </a:p>
        </p:txBody>
      </p:sp>
    </p:spTree>
    <p:extLst>
      <p:ext uri="{BB962C8B-B14F-4D97-AF65-F5344CB8AC3E}">
        <p14:creationId xmlns:p14="http://schemas.microsoft.com/office/powerpoint/2010/main" val="2850144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0B98A-71F9-2445-B896-1829ABE90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How </a:t>
            </a:r>
            <a:r>
              <a:rPr lang="fi-FI" dirty="0" err="1"/>
              <a:t>do</a:t>
            </a:r>
            <a:r>
              <a:rPr lang="fi-FI" dirty="0"/>
              <a:t>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experiment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149B1-BCD4-5141-93A6-33DEF1686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Cost</a:t>
            </a:r>
            <a:endParaRPr lang="fi-FI" dirty="0"/>
          </a:p>
          <a:p>
            <a:r>
              <a:rPr lang="fi-FI" dirty="0"/>
              <a:t>Control</a:t>
            </a:r>
          </a:p>
          <a:p>
            <a:r>
              <a:rPr lang="fi-FI" dirty="0" err="1"/>
              <a:t>Realism</a:t>
            </a:r>
            <a:r>
              <a:rPr lang="fi-FI" dirty="0"/>
              <a:t> / </a:t>
            </a:r>
            <a:r>
              <a:rPr lang="fi-FI" dirty="0" err="1"/>
              <a:t>Ecological</a:t>
            </a:r>
            <a:r>
              <a:rPr lang="fi-FI" dirty="0"/>
              <a:t> </a:t>
            </a:r>
            <a:r>
              <a:rPr lang="fi-FI" dirty="0" err="1"/>
              <a:t>validity</a:t>
            </a:r>
            <a:endParaRPr lang="fi-FI" dirty="0"/>
          </a:p>
          <a:p>
            <a:r>
              <a:rPr lang="fi-FI" dirty="0" err="1"/>
              <a:t>Ethics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14906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2697D9-0137-A644-AE6C-B8BD40D5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26" y="593790"/>
            <a:ext cx="9452958" cy="294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47584-BBEB-5246-B170-470AE5C22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Between</a:t>
            </a:r>
            <a:r>
              <a:rPr lang="fi-FI" dirty="0"/>
              <a:t> </a:t>
            </a:r>
            <a:r>
              <a:rPr lang="fi-FI" dirty="0" err="1"/>
              <a:t>subjects</a:t>
            </a:r>
            <a:r>
              <a:rPr lang="fi-FI" dirty="0"/>
              <a:t> vs. </a:t>
            </a:r>
            <a:r>
              <a:rPr lang="fi-FI" dirty="0" err="1"/>
              <a:t>within</a:t>
            </a:r>
            <a:r>
              <a:rPr lang="fi-FI" dirty="0"/>
              <a:t> </a:t>
            </a:r>
            <a:r>
              <a:rPr lang="fi-FI" dirty="0" err="1"/>
              <a:t>subjects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84764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BB35-6EC2-114D-87CB-8E8FFA91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Survey</a:t>
            </a:r>
            <a:r>
              <a:rPr lang="fi-FI" dirty="0"/>
              <a:t> (</a:t>
            </a:r>
            <a:r>
              <a:rPr lang="fi-FI" dirty="0" err="1"/>
              <a:t>vingette</a:t>
            </a:r>
            <a:r>
              <a:rPr lang="fi-FI" dirty="0"/>
              <a:t>) </a:t>
            </a:r>
            <a:r>
              <a:rPr lang="fi-FI" dirty="0" err="1"/>
              <a:t>experiment</a:t>
            </a:r>
            <a:endParaRPr lang="fi-FI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BD354A-B42B-F940-AC52-5A34BFFA0A89}"/>
              </a:ext>
            </a:extLst>
          </p:cNvPr>
          <p:cNvSpPr/>
          <p:nvPr/>
        </p:nvSpPr>
        <p:spPr>
          <a:xfrm>
            <a:off x="531341" y="2817339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6662BC-BE5D-DD42-93DC-7A4E10B45F61}"/>
              </a:ext>
            </a:extLst>
          </p:cNvPr>
          <p:cNvSpPr/>
          <p:nvPr/>
        </p:nvSpPr>
        <p:spPr>
          <a:xfrm>
            <a:off x="4526692" y="2191264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B1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8A25F-14D4-024F-9D87-EB23578BF74A}"/>
              </a:ext>
            </a:extLst>
          </p:cNvPr>
          <p:cNvSpPr/>
          <p:nvPr/>
        </p:nvSpPr>
        <p:spPr>
          <a:xfrm>
            <a:off x="4526691" y="3680381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B2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61C89D-1EE0-624D-A773-7FD677ADD0B4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3385752" y="2685535"/>
            <a:ext cx="1140940" cy="62607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61B476-0CAF-784A-BB72-44B08A186854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385752" y="3311610"/>
            <a:ext cx="1140939" cy="86304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8D95BE8-FED6-234F-B50B-DB8797B319AE}"/>
              </a:ext>
            </a:extLst>
          </p:cNvPr>
          <p:cNvSpPr/>
          <p:nvPr/>
        </p:nvSpPr>
        <p:spPr>
          <a:xfrm>
            <a:off x="9012195" y="2817339"/>
            <a:ext cx="2854411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Survey</a:t>
            </a:r>
            <a:r>
              <a:rPr lang="fi-FI" dirty="0"/>
              <a:t> </a:t>
            </a:r>
            <a:r>
              <a:rPr lang="fi-FI" dirty="0" err="1"/>
              <a:t>part</a:t>
            </a:r>
            <a:r>
              <a:rPr lang="fi-FI" dirty="0"/>
              <a:t> C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95B7DA9-287F-3241-812F-DF79A885C21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381103" y="2685535"/>
            <a:ext cx="1342767" cy="36010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F1DBB0-6F80-5141-B424-C68826BDE27B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7381102" y="3674076"/>
            <a:ext cx="1342768" cy="500576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129</Words>
  <Application>Microsoft Macintosh PowerPoint</Application>
  <PresentationFormat>Widescreen</PresentationFormat>
  <Paragraphs>48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Experiments</vt:lpstr>
      <vt:lpstr>Pre-registeration</vt:lpstr>
      <vt:lpstr>Pre-registeration</vt:lpstr>
      <vt:lpstr>PowerPoint Presentation</vt:lpstr>
      <vt:lpstr>How we experiment?</vt:lpstr>
      <vt:lpstr>How do we experiment</vt:lpstr>
      <vt:lpstr>PowerPoint Presentation</vt:lpstr>
      <vt:lpstr>Between subjects vs. within subjects</vt:lpstr>
      <vt:lpstr>Survey (vingette) experiment</vt:lpstr>
      <vt:lpstr>Survey (vingette) experiment</vt:lpstr>
      <vt:lpstr>Experiments – temporal effects</vt:lpstr>
      <vt:lpstr>Experiments – temporal effects</vt:lpstr>
      <vt:lpstr>PowerPoint Presentation</vt:lpstr>
      <vt:lpstr>Beyond boring experiments</vt:lpstr>
      <vt:lpstr>PowerPoint Presentation</vt:lpstr>
      <vt:lpstr>PowerPoint Presentation</vt:lpstr>
      <vt:lpstr>PowerPoint Presentation</vt:lpstr>
      <vt:lpstr>PowerPoint Presentation</vt:lpstr>
      <vt:lpstr>Opportunity: every other kind of HITs</vt:lpstr>
      <vt:lpstr>Opportunity: every other kind of HITs</vt:lpstr>
      <vt:lpstr>Opportunity: every other kind of HITs</vt:lpstr>
      <vt:lpstr>But…</vt:lpstr>
      <vt:lpstr>Challenge: Turkers are humans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Experiments</dc:title>
  <dc:creator>Nelimarkka, Matti</dc:creator>
  <cp:lastModifiedBy>Nelimarkka, Matti</cp:lastModifiedBy>
  <cp:revision>1</cp:revision>
  <dcterms:created xsi:type="dcterms:W3CDTF">2019-06-21T06:11:14Z</dcterms:created>
  <dcterms:modified xsi:type="dcterms:W3CDTF">2019-06-21T12:44:00Z</dcterms:modified>
</cp:coreProperties>
</file>

<file path=docProps/thumbnail.jpeg>
</file>